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80" r:id="rId24"/>
    <p:sldId id="281" r:id="rId25"/>
    <p:sldId id="297" r:id="rId26"/>
    <p:sldId id="282" r:id="rId27"/>
    <p:sldId id="283" r:id="rId28"/>
    <p:sldId id="298" r:id="rId29"/>
    <p:sldId id="286" r:id="rId30"/>
    <p:sldId id="288" r:id="rId31"/>
    <p:sldId id="289" r:id="rId32"/>
    <p:sldId id="287" r:id="rId33"/>
    <p:sldId id="285" r:id="rId34"/>
    <p:sldId id="290" r:id="rId35"/>
    <p:sldId id="284" r:id="rId36"/>
    <p:sldId id="291" r:id="rId37"/>
    <p:sldId id="296" r:id="rId38"/>
    <p:sldId id="292" r:id="rId39"/>
    <p:sldId id="299" r:id="rId40"/>
    <p:sldId id="293" r:id="rId41"/>
    <p:sldId id="294" r:id="rId42"/>
    <p:sldId id="300" r:id="rId43"/>
    <p:sldId id="295" r:id="rId44"/>
    <p:sldId id="279" r:id="rId45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27" d="100"/>
          <a:sy n="127" d="100"/>
        </p:scale>
        <p:origin x="1086" y="11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26-11-2024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5086" y="64293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0"/>
            <a:ext cx="7683975" cy="5143500"/>
          </a:xfrm>
        </p:spPr>
      </p:pic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9141245" cy="5143500"/>
          </a:xfrm>
        </p:spPr>
      </p:pic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0"/>
            <a:ext cx="9106162" cy="5120719"/>
          </a:xfrm>
        </p:spPr>
      </p:pic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37" y="1539172"/>
            <a:ext cx="5025752" cy="335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" y="1944501"/>
            <a:ext cx="4116078" cy="27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B56-36E5-82DB-2B2F-82538FF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Als je elektro, natuurkunde, scheikunde of computers leuk vindt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AFC0-ECF1-544A-1880-B33605F1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Kom eens naar De Jonge Onderzoeker Eindhoven (</a:t>
            </a:r>
            <a:r>
              <a:rPr lang="nl-NL" dirty="0" err="1"/>
              <a:t>djoe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Donderdagavond, vrijdagavond en/of zaterdagmiddag</a:t>
            </a:r>
          </a:p>
          <a:p>
            <a:r>
              <a:rPr lang="nl-NL" dirty="0"/>
              <a:t>Je krijgt aan het eind van deze les een folder mee.</a:t>
            </a:r>
          </a:p>
          <a:p>
            <a:r>
              <a:rPr lang="nl-NL" dirty="0"/>
              <a:t>Je mag twee keer gratis meedoen.</a:t>
            </a:r>
          </a:p>
        </p:txBody>
      </p:sp>
    </p:spTree>
    <p:extLst>
      <p:ext uri="{BB962C8B-B14F-4D97-AF65-F5344CB8AC3E}">
        <p14:creationId xmlns:p14="http://schemas.microsoft.com/office/powerpoint/2010/main" val="657415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8626</TotalTime>
  <Words>898</Words>
  <Application>Microsoft Office PowerPoint</Application>
  <PresentationFormat>On-screen Show (16:9)</PresentationFormat>
  <Paragraphs>101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Als je elektro, natuurkunde, scheikunde of computers leuk vindt …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30</cp:revision>
  <dcterms:created xsi:type="dcterms:W3CDTF">2017-12-16T21:34:28Z</dcterms:created>
  <dcterms:modified xsi:type="dcterms:W3CDTF">2024-11-28T08:57:16Z</dcterms:modified>
</cp:coreProperties>
</file>